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5ADAE-E175-42CD-BFC6-4C7FD9791D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D8CB4-AD81-4DC8-8086-C9CA20924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D8CB4-AD81-4DC8-8086-C9CA20924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3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F0AD-CF6C-4657-8D13-7B6E1862D45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88DE-0382-4B99-8FAD-35894B30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080120"/>
          </a:xfrm>
        </p:spPr>
        <p:txBody>
          <a:bodyPr/>
          <a:lstStyle/>
          <a:p>
            <a:r>
              <a:rPr lang="ar-IQ" dirty="0" smtClean="0"/>
              <a:t>محاضرة </a:t>
            </a:r>
            <a:r>
              <a:rPr lang="ar-IQ" dirty="0" smtClean="0"/>
              <a:t>عملي </a:t>
            </a:r>
            <a:r>
              <a:rPr lang="ar-IQ" dirty="0" smtClean="0"/>
              <a:t>مكننة انتاج حيواني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936104"/>
          </a:xfrm>
        </p:spPr>
        <p:txBody>
          <a:bodyPr>
            <a:normAutofit/>
          </a:bodyPr>
          <a:lstStyle/>
          <a:p>
            <a:r>
              <a:rPr lang="ar-IQ" sz="4000" dirty="0" smtClean="0">
                <a:solidFill>
                  <a:srgbClr val="FF0000"/>
                </a:solidFill>
              </a:rPr>
              <a:t>الخريطةالسايكومترية واستخداماتها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3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5199"/>
            <a:ext cx="8633262" cy="498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0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0137" cy="53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7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764213" cy="57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3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605154" cy="44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0" y="4725309"/>
            <a:ext cx="88321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46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7291"/>
            <a:ext cx="8726545" cy="27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4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99551" cy="58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57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ocuments\New folder\photo_2021-01-02_20-2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6" y="260648"/>
            <a:ext cx="86409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1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ocuments\New folder\photo_2021-01-02_20-22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12768" cy="64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5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ocuments\New folder\photo_2021-01-02_20-22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72808" cy="5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7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ocuments\New folder\photo_2021-01-02_20-22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0" y="260648"/>
            <a:ext cx="86441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7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160831" cy="47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3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ocuments\New folder\photo_2021-01-02_20-22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8986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cer\Documents\New folder\photo_2021-01-02_20-22-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898680" cy="32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1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ocuments\New folder\photo_2021-01-02_20-22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520929" cy="64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3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302" y="-901142"/>
            <a:ext cx="6134919" cy="845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1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1881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3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868061" cy="47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54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730964" cy="43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6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50999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8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38759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70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07765" cy="56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364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</Words>
  <Application>Microsoft Office PowerPoint</Application>
  <PresentationFormat>عرض على الشاشة (3:4)‏</PresentationFormat>
  <Paragraphs>3</Paragraphs>
  <Slides>21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محاضرة عملي مكننة انتاج حيواني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4 مكننة انتاج حيواني</dc:title>
  <dc:creator>acer</dc:creator>
  <cp:lastModifiedBy>acer</cp:lastModifiedBy>
  <cp:revision>8</cp:revision>
  <dcterms:created xsi:type="dcterms:W3CDTF">2021-01-02T16:18:23Z</dcterms:created>
  <dcterms:modified xsi:type="dcterms:W3CDTF">2022-08-02T10:24:09Z</dcterms:modified>
</cp:coreProperties>
</file>